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27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867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73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859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5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81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49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12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49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04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2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8B744D-19B6-4B57-A45D-C4A5AD0EF0AD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863934-2403-4DF4-9D39-C7246E47C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85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1D447-C3D2-0439-4B99-68CFC709F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775"/>
            <a:ext cx="9144000" cy="1470850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i="1" dirty="0"/>
              <a:t>TOUHOU: Darkness of The Night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E06040-804B-8074-DD1E-C51EBDE247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Final Game Presentation</a:t>
            </a:r>
          </a:p>
          <a:p>
            <a:endParaRPr lang="en-US" dirty="0"/>
          </a:p>
          <a:p>
            <a:r>
              <a:rPr lang="en-US" dirty="0"/>
              <a:t>Rodrigo Toledo Castillo</a:t>
            </a:r>
          </a:p>
        </p:txBody>
      </p:sp>
    </p:spTree>
    <p:extLst>
      <p:ext uri="{BB962C8B-B14F-4D97-AF65-F5344CB8AC3E}">
        <p14:creationId xmlns:p14="http://schemas.microsoft.com/office/powerpoint/2010/main" val="1130595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mall Gameplay">
            <a:hlinkClick r:id="" action="ppaction://media"/>
            <a:extLst>
              <a:ext uri="{FF2B5EF4-FFF2-40B4-BE49-F238E27FC236}">
                <a16:creationId xmlns:a16="http://schemas.microsoft.com/office/drawing/2014/main" id="{FDD91A0E-AE74-0663-81B6-E3F258BB10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5125" b="5135"/>
          <a:stretch/>
        </p:blipFill>
        <p:spPr>
          <a:xfrm>
            <a:off x="0" y="438911"/>
            <a:ext cx="12192000" cy="607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515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0621-AE0C-90F5-D021-E6937DEC8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6593C-8FE8-F443-24EE-77D9A18E8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Overview</a:t>
            </a:r>
          </a:p>
          <a:p>
            <a:r>
              <a:rPr lang="en-CA" dirty="0"/>
              <a:t>Rendering System</a:t>
            </a:r>
          </a:p>
          <a:p>
            <a:r>
              <a:rPr lang="en-US" dirty="0"/>
              <a:t>Gun Update System</a:t>
            </a:r>
          </a:p>
          <a:p>
            <a:r>
              <a:rPr lang="en-US" dirty="0"/>
              <a:t>Area of Risk and Fixes</a:t>
            </a:r>
          </a:p>
          <a:p>
            <a:r>
              <a:rPr lang="en-US" dirty="0"/>
              <a:t>Small Video Gameplay</a:t>
            </a:r>
          </a:p>
        </p:txBody>
      </p:sp>
    </p:spTree>
    <p:extLst>
      <p:ext uri="{BB962C8B-B14F-4D97-AF65-F5344CB8AC3E}">
        <p14:creationId xmlns:p14="http://schemas.microsoft.com/office/powerpoint/2010/main" val="3117638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4AEFF-F9EB-33BD-3CCC-57DC171E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6C6C8-9FA8-898C-3128-F80A09A5C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vertically scrolling 2D </a:t>
            </a:r>
            <a:r>
              <a:rPr lang="en-US" dirty="0" err="1"/>
              <a:t>danmaku</a:t>
            </a:r>
            <a:r>
              <a:rPr lang="en-US" dirty="0"/>
              <a:t> shooter inspired by the </a:t>
            </a:r>
            <a:r>
              <a:rPr lang="en-US" dirty="0" err="1"/>
              <a:t>Touhou</a:t>
            </a:r>
            <a:r>
              <a:rPr lang="en-US" dirty="0"/>
              <a:t> series.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Key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Player movement &amp; shooting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Enemy spawning &amp; bullet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UI with score/lives display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Boss logic and spread patterns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32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ED59-FA9A-0CE2-304D-0E3F05C9C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55" y="299137"/>
            <a:ext cx="3951390" cy="4046619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Rendering System</a:t>
            </a:r>
            <a:br>
              <a:rPr lang="en-US" sz="4000" dirty="0"/>
            </a:br>
            <a:r>
              <a:rPr lang="en-US" sz="4000" dirty="0"/>
              <a:t>(</a:t>
            </a:r>
            <a:r>
              <a:rPr lang="en-US" sz="4000" dirty="0" err="1"/>
              <a:t>sRender</a:t>
            </a:r>
            <a:r>
              <a:rPr lang="en-US" sz="4000" dirty="0"/>
              <a:t>)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3200" dirty="0"/>
              <a:t>The central function for all drawing.</a:t>
            </a:r>
            <a:endParaRPr lang="en-US" sz="4000" dirty="0"/>
          </a:p>
        </p:txBody>
      </p:sp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6FF256B-125C-96C7-3C30-620934919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445" y="1"/>
            <a:ext cx="8156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02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ECA09C19-083C-A891-1355-A1ED33576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142" y="101338"/>
            <a:ext cx="8239401" cy="66553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77601E-5837-B0EE-9B5B-18632E4AC990}"/>
              </a:ext>
            </a:extLst>
          </p:cNvPr>
          <p:cNvSpPr txBox="1"/>
          <p:nvPr/>
        </p:nvSpPr>
        <p:spPr>
          <a:xfrm>
            <a:off x="332295" y="1423447"/>
            <a:ext cx="3136769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 err="1"/>
              <a:t>drawUI</a:t>
            </a:r>
            <a:endParaRPr lang="en-US" sz="4000" dirty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Composed of all the player HUD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7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65C4FC4-1A7B-A3AA-BC34-623508225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466" y="142416"/>
            <a:ext cx="6496957" cy="65731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8502D9-B13A-5790-1F2F-FF9A9FCE075D}"/>
              </a:ext>
            </a:extLst>
          </p:cNvPr>
          <p:cNvSpPr txBox="1"/>
          <p:nvPr/>
        </p:nvSpPr>
        <p:spPr>
          <a:xfrm>
            <a:off x="699940" y="1228397"/>
            <a:ext cx="419257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Modular approach: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drawCooldownCircle</a:t>
            </a:r>
            <a:r>
              <a:rPr lang="en-US" sz="28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drawHealthHearts</a:t>
            </a:r>
            <a:r>
              <a:rPr lang="en-US" sz="28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drawSpellCards</a:t>
            </a:r>
            <a:r>
              <a:rPr lang="en-US" sz="2800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Etc.</a:t>
            </a:r>
          </a:p>
          <a:p>
            <a:pPr algn="ctr"/>
            <a:endParaRPr lang="en-US" sz="2800" dirty="0"/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Easy to expand, debug, and modify visual components</a:t>
            </a:r>
          </a:p>
        </p:txBody>
      </p:sp>
    </p:spTree>
    <p:extLst>
      <p:ext uri="{BB962C8B-B14F-4D97-AF65-F5344CB8AC3E}">
        <p14:creationId xmlns:p14="http://schemas.microsoft.com/office/powerpoint/2010/main" val="3999783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230D92D-8470-110A-F91A-1DFE576755B3}"/>
              </a:ext>
            </a:extLst>
          </p:cNvPr>
          <p:cNvSpPr txBox="1">
            <a:spLocks/>
          </p:cNvSpPr>
          <p:nvPr/>
        </p:nvSpPr>
        <p:spPr>
          <a:xfrm>
            <a:off x="204328" y="1146453"/>
            <a:ext cx="2885388" cy="4565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/>
              <a:t>Gun Update System (</a:t>
            </a:r>
            <a:r>
              <a:rPr lang="en-US" sz="2800" dirty="0" err="1"/>
              <a:t>sGunUpdate</a:t>
            </a:r>
            <a:r>
              <a:rPr lang="en-US" sz="2800" dirty="0"/>
              <a:t>)</a:t>
            </a:r>
          </a:p>
          <a:p>
            <a:pPr algn="ctr"/>
            <a:endParaRPr lang="en-US" sz="2800" dirty="0"/>
          </a:p>
          <a:p>
            <a:pPr algn="ctr"/>
            <a:endParaRPr lang="en-US" sz="2800" dirty="0"/>
          </a:p>
          <a:p>
            <a:pPr algn="ctr"/>
            <a:endParaRPr lang="en-US" sz="2800" dirty="0"/>
          </a:p>
          <a:p>
            <a:pPr algn="ctr"/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Rate limiting (fire interval) </a:t>
            </a:r>
          </a:p>
          <a:p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uses </a:t>
            </a:r>
            <a:r>
              <a:rPr lang="en-US" sz="2800" dirty="0" err="1"/>
              <a:t>handleFiring</a:t>
            </a:r>
            <a:r>
              <a:rPr lang="en-US" sz="2800" dirty="0"/>
              <a:t>() for modularity.</a:t>
            </a:r>
          </a:p>
          <a:p>
            <a:r>
              <a:rPr lang="en-US" sz="2800" dirty="0"/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Handles both player and enemy bullets</a:t>
            </a:r>
          </a:p>
        </p:txBody>
      </p:sp>
      <p:pic>
        <p:nvPicPr>
          <p:cNvPr id="7" name="Picture 6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C6993605-DEF6-4EDC-A1D5-469052C3C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716" y="0"/>
            <a:ext cx="9102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39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4E6EE36-FC24-AF38-80C4-3BD324420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383" y="0"/>
            <a:ext cx="6891617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1573213-404E-EA02-C226-16465E91A117}"/>
              </a:ext>
            </a:extLst>
          </p:cNvPr>
          <p:cNvSpPr txBox="1">
            <a:spLocks/>
          </p:cNvSpPr>
          <p:nvPr/>
        </p:nvSpPr>
        <p:spPr>
          <a:xfrm>
            <a:off x="204328" y="1039663"/>
            <a:ext cx="5096055" cy="4778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/>
              <a:t>handleFiring</a:t>
            </a:r>
            <a:r>
              <a:rPr lang="en-US" sz="3600" dirty="0"/>
              <a:t>() &amp;&amp;</a:t>
            </a:r>
            <a:br>
              <a:rPr lang="en-US" sz="3600" dirty="0"/>
            </a:br>
            <a:r>
              <a:rPr lang="en-US" sz="3600" dirty="0" err="1"/>
              <a:t>fireSpreadX</a:t>
            </a:r>
            <a:r>
              <a:rPr lang="en-US" sz="3600" dirty="0"/>
              <a:t>()</a:t>
            </a:r>
          </a:p>
          <a:p>
            <a:pPr algn="ctr"/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Each spread function implements a different attack pattern (cone, burst, etc.)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Reusable, extensible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Decouples gun logic from specific bullet designs</a:t>
            </a:r>
          </a:p>
        </p:txBody>
      </p:sp>
    </p:spTree>
    <p:extLst>
      <p:ext uri="{BB962C8B-B14F-4D97-AF65-F5344CB8AC3E}">
        <p14:creationId xmlns:p14="http://schemas.microsoft.com/office/powerpoint/2010/main" val="2851855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5D6349D-6523-E391-7FCA-E210023946DA}"/>
              </a:ext>
            </a:extLst>
          </p:cNvPr>
          <p:cNvSpPr txBox="1">
            <a:spLocks/>
          </p:cNvSpPr>
          <p:nvPr/>
        </p:nvSpPr>
        <p:spPr>
          <a:xfrm>
            <a:off x="999945" y="1184849"/>
            <a:ext cx="5096055" cy="4488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Risks:</a:t>
            </a:r>
          </a:p>
          <a:p>
            <a:pPr algn="ctr"/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The current way of implementing sprites into bullets.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game is made for a full-screen 16:9 ratio.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852C16-9A8C-AAB4-B1BB-8D99A698F8CB}"/>
              </a:ext>
            </a:extLst>
          </p:cNvPr>
          <p:cNvSpPr txBox="1">
            <a:spLocks/>
          </p:cNvSpPr>
          <p:nvPr/>
        </p:nvSpPr>
        <p:spPr>
          <a:xfrm>
            <a:off x="6096000" y="1039662"/>
            <a:ext cx="5096055" cy="47786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Fixes:</a:t>
            </a:r>
          </a:p>
          <a:p>
            <a:pPr algn="ctr"/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 Creating a system for passing sprites into bullets, preventing the creation of too many variables.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Optimize the rendering of the game to scale rather than fixed sizes.</a:t>
            </a:r>
          </a:p>
        </p:txBody>
      </p:sp>
    </p:spTree>
    <p:extLst>
      <p:ext uri="{BB962C8B-B14F-4D97-AF65-F5344CB8AC3E}">
        <p14:creationId xmlns:p14="http://schemas.microsoft.com/office/powerpoint/2010/main" val="796460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</TotalTime>
  <Words>221</Words>
  <Application>Microsoft Office PowerPoint</Application>
  <PresentationFormat>Widescreen</PresentationFormat>
  <Paragraphs>57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 TOUHOU: Darkness of The Night</vt:lpstr>
      <vt:lpstr>Agenda</vt:lpstr>
      <vt:lpstr>Overview</vt:lpstr>
      <vt:lpstr>Rendering System (sRender)    The central function for all drawing.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Toledo Castillo, Rodrigo</dc:creator>
  <cp:lastModifiedBy>Toledo Castillo, Rodrigo</cp:lastModifiedBy>
  <cp:revision>5</cp:revision>
  <dcterms:created xsi:type="dcterms:W3CDTF">2025-04-11T03:33:34Z</dcterms:created>
  <dcterms:modified xsi:type="dcterms:W3CDTF">2025-04-11T05:25:20Z</dcterms:modified>
</cp:coreProperties>
</file>

<file path=docProps/thumbnail.jpeg>
</file>